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2"/>
  </p:notesMasterIdLst>
  <p:sldIdLst>
    <p:sldId id="426" r:id="rId2"/>
    <p:sldId id="433" r:id="rId3"/>
    <p:sldId id="427" r:id="rId4"/>
    <p:sldId id="475" r:id="rId5"/>
    <p:sldId id="478" r:id="rId6"/>
    <p:sldId id="429" r:id="rId7"/>
    <p:sldId id="476" r:id="rId8"/>
    <p:sldId id="477" r:id="rId9"/>
    <p:sldId id="479" r:id="rId10"/>
    <p:sldId id="434" r:id="rId11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Verdana" panose="020B0604030504040204" pitchFamily="34" charset="0"/>
      <p:regular r:id="rId17"/>
      <p:bold r:id="rId18"/>
      <p:italic r:id="rId19"/>
      <p:boldItalic r:id="rId20"/>
    </p:embeddedFont>
    <p:embeddedFont>
      <p:font typeface="Orly's Font 2" panose="020B0604020202020204" charset="0"/>
      <p:regular r:id="rId21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948" autoAdjust="0"/>
  </p:normalViewPr>
  <p:slideViewPr>
    <p:cSldViewPr>
      <p:cViewPr>
        <p:scale>
          <a:sx n="84" d="100"/>
          <a:sy n="84" d="100"/>
        </p:scale>
        <p:origin x="-72" y="-72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057298" y="514350"/>
            <a:ext cx="69723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add and subtract on an open number line?</a:t>
            </a:r>
            <a:endParaRPr lang="en-US" sz="2800" dirty="0">
              <a:solidFill>
                <a:schemeClr val="accent5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1819609" y="3833557"/>
            <a:ext cx="5364020" cy="9627"/>
          </a:xfrm>
          <a:prstGeom prst="straightConnector1">
            <a:avLst/>
          </a:prstGeom>
          <a:ln w="57150">
            <a:solidFill>
              <a:schemeClr val="accent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527329" y="3612688"/>
            <a:ext cx="0" cy="38127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270374" y="4017951"/>
            <a:ext cx="5341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12</a:t>
            </a:r>
          </a:p>
        </p:txBody>
      </p:sp>
      <p:sp>
        <p:nvSpPr>
          <p:cNvPr id="12" name="Freeform 11"/>
          <p:cNvSpPr/>
          <p:nvPr/>
        </p:nvSpPr>
        <p:spPr>
          <a:xfrm>
            <a:off x="2593996" y="3292111"/>
            <a:ext cx="4197075" cy="495208"/>
          </a:xfrm>
          <a:custGeom>
            <a:avLst/>
            <a:gdLst>
              <a:gd name="connsiteX0" fmla="*/ 0 w 1352297"/>
              <a:gd name="connsiteY0" fmla="*/ 349994 h 360836"/>
              <a:gd name="connsiteX1" fmla="*/ 666044 w 1352297"/>
              <a:gd name="connsiteY1" fmla="*/ 38 h 360836"/>
              <a:gd name="connsiteX2" fmla="*/ 1275644 w 1352297"/>
              <a:gd name="connsiteY2" fmla="*/ 327416 h 360836"/>
              <a:gd name="connsiteX3" fmla="*/ 1343378 w 1352297"/>
              <a:gd name="connsiteY3" fmla="*/ 349994 h 360836"/>
              <a:gd name="connsiteX4" fmla="*/ 1343378 w 1352297"/>
              <a:gd name="connsiteY4" fmla="*/ 349994 h 360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297" h="360836">
                <a:moveTo>
                  <a:pt x="0" y="349994"/>
                </a:moveTo>
                <a:cubicBezTo>
                  <a:pt x="226718" y="176897"/>
                  <a:pt x="453437" y="3801"/>
                  <a:pt x="666044" y="38"/>
                </a:cubicBezTo>
                <a:cubicBezTo>
                  <a:pt x="878651" y="-3725"/>
                  <a:pt x="1162755" y="269090"/>
                  <a:pt x="1275644" y="327416"/>
                </a:cubicBezTo>
                <a:cubicBezTo>
                  <a:pt x="1388533" y="385742"/>
                  <a:pt x="1343378" y="349994"/>
                  <a:pt x="1343378" y="349994"/>
                </a:cubicBezTo>
                <a:lnTo>
                  <a:pt x="1343378" y="349994"/>
                </a:lnTo>
              </a:path>
            </a:pathLst>
          </a:custGeom>
          <a:noFill/>
          <a:ln w="57150">
            <a:solidFill>
              <a:schemeClr val="accent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472257" y="4017951"/>
            <a:ext cx="5245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18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6734509" y="3636677"/>
            <a:ext cx="0" cy="38127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0" name="Picture 7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49878" y="3057819"/>
            <a:ext cx="1591447" cy="838200"/>
          </a:xfrm>
          <a:prstGeom prst="rect">
            <a:avLst/>
          </a:prstGeom>
        </p:spPr>
      </p:pic>
      <p:sp>
        <p:nvSpPr>
          <p:cNvPr id="81" name="TextBox 80"/>
          <p:cNvSpPr txBox="1"/>
          <p:nvPr/>
        </p:nvSpPr>
        <p:spPr>
          <a:xfrm>
            <a:off x="4229100" y="2496830"/>
            <a:ext cx="7248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+ 6</a:t>
            </a:r>
          </a:p>
        </p:txBody>
      </p:sp>
      <p:pic>
        <p:nvPicPr>
          <p:cNvPr id="82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9946" y="3026400"/>
            <a:ext cx="1485900" cy="859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" name="Cloud Callout 83"/>
          <p:cNvSpPr/>
          <p:nvPr/>
        </p:nvSpPr>
        <p:spPr>
          <a:xfrm>
            <a:off x="228600" y="1580175"/>
            <a:ext cx="2777490" cy="845812"/>
          </a:xfrm>
          <a:prstGeom prst="cloudCallout">
            <a:avLst>
              <a:gd name="adj1" fmla="val 44313"/>
              <a:gd name="adj2" fmla="val 99887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228600" y="1780091"/>
            <a:ext cx="2628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can count on…</a:t>
            </a:r>
          </a:p>
        </p:txBody>
      </p:sp>
      <p:sp>
        <p:nvSpPr>
          <p:cNvPr id="86" name="Cloud Callout 85"/>
          <p:cNvSpPr/>
          <p:nvPr/>
        </p:nvSpPr>
        <p:spPr>
          <a:xfrm>
            <a:off x="6341533" y="1514733"/>
            <a:ext cx="2590800" cy="982097"/>
          </a:xfrm>
          <a:prstGeom prst="cloudCallout">
            <a:avLst>
              <a:gd name="adj1" fmla="val -39092"/>
              <a:gd name="adj2" fmla="val 90710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558703" y="1779656"/>
            <a:ext cx="2171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Or, I can count back.</a:t>
            </a:r>
          </a:p>
        </p:txBody>
      </p:sp>
      <p:sp>
        <p:nvSpPr>
          <p:cNvPr id="1038" name="Rectangle 1037"/>
          <p:cNvSpPr/>
          <p:nvPr/>
        </p:nvSpPr>
        <p:spPr>
          <a:xfrm>
            <a:off x="4000500" y="2364431"/>
            <a:ext cx="1071518" cy="693388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4132919" y="2496830"/>
            <a:ext cx="821059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- 6</a:t>
            </a: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44033E-7 L 0.43733 0.00463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58" y="216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7"/>
                                            </p:cond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20907E-6 L -0.4625 4.20907E-6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0" grpId="0"/>
      <p:bldP spid="12" grpId="0" animBg="1"/>
      <p:bldP spid="14" grpId="0"/>
      <p:bldP spid="81" grpId="0"/>
      <p:bldP spid="84" grpId="0" animBg="1"/>
      <p:bldP spid="85" grpId="0"/>
      <p:bldP spid="86" grpId="0" animBg="1"/>
      <p:bldP spid="87" grpId="0"/>
      <p:bldP spid="1038" grpId="0" animBg="1"/>
      <p:bldP spid="8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1337310"/>
            <a:ext cx="85725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have learned how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to add and subtract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within 20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using an open number line.</a:t>
            </a:r>
          </a:p>
          <a:p>
            <a:pPr algn="ctr">
              <a:defRPr/>
            </a:pP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2900" y="1371421"/>
            <a:ext cx="82296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add and subtract within 20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an open number line.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571500" y="884675"/>
            <a:ext cx="76581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Add:                                                     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To combine or put together two          or more quantities.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2256265"/>
            <a:ext cx="1069968" cy="111918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799" y="2942065"/>
            <a:ext cx="1069968" cy="111918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0167" y="2388821"/>
            <a:ext cx="1069968" cy="111918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93495"/>
            <a:ext cx="1069968" cy="111918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2914648"/>
            <a:ext cx="1069968" cy="111918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3300" y="2493320"/>
            <a:ext cx="1069968" cy="111918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313" y="2907948"/>
            <a:ext cx="1271576" cy="12192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5100" y="2178842"/>
            <a:ext cx="1271576" cy="12192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2814635"/>
            <a:ext cx="1271576" cy="12192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756145" y="2788442"/>
            <a:ext cx="55175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+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713823" y="4286250"/>
            <a:ext cx="17988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6 + 3 = 9</a:t>
            </a: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685800" y="971550"/>
            <a:ext cx="77724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Subtract:                                         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To take away, remove, or compare.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357" y="2156776"/>
            <a:ext cx="1591447" cy="838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157" y="2187388"/>
            <a:ext cx="1591447" cy="8382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993" y="2926916"/>
            <a:ext cx="1667115" cy="1001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158" y="2146358"/>
            <a:ext cx="1485900" cy="859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9657" y="3025588"/>
            <a:ext cx="1485900" cy="902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857" y="2926916"/>
            <a:ext cx="1485900" cy="859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2604" y="1993549"/>
            <a:ext cx="1667115" cy="1001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2155993" y="3055261"/>
            <a:ext cx="4930607" cy="902755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2155993" y="3055261"/>
            <a:ext cx="4930607" cy="902755"/>
          </a:xfrm>
          <a:prstGeom prst="line">
            <a:avLst/>
          </a:prstGeom>
          <a:ln w="762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2155993" y="3072182"/>
            <a:ext cx="4930608" cy="885834"/>
          </a:xfrm>
          <a:prstGeom prst="line">
            <a:avLst/>
          </a:prstGeom>
          <a:ln w="762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914400" y="4057650"/>
            <a:ext cx="7772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7 - 3 = 4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3122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animBg="1"/>
      <p:bldP spid="1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4562" y="857250"/>
            <a:ext cx="777488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Commutative Property of Addition-</a:t>
            </a:r>
          </a:p>
          <a:p>
            <a:pPr algn="ctr"/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Numbers may be added in any order to </a:t>
            </a:r>
          </a:p>
          <a:p>
            <a:pPr algn="ctr"/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get the same sum.</a:t>
            </a:r>
          </a:p>
        </p:txBody>
      </p:sp>
      <p:sp>
        <p:nvSpPr>
          <p:cNvPr id="3" name="Text Placeholder 3"/>
          <p:cNvSpPr txBox="1">
            <a:spLocks/>
          </p:cNvSpPr>
          <p:nvPr/>
        </p:nvSpPr>
        <p:spPr bwMode="auto">
          <a:xfrm>
            <a:off x="1250215" y="3903839"/>
            <a:ext cx="1121822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   +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4" name="Text Placeholder 3"/>
          <p:cNvSpPr txBox="1">
            <a:spLocks/>
          </p:cNvSpPr>
          <p:nvPr/>
        </p:nvSpPr>
        <p:spPr bwMode="auto">
          <a:xfrm>
            <a:off x="5863838" y="3903839"/>
            <a:ext cx="11430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  +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 bwMode="auto">
          <a:xfrm>
            <a:off x="7325051" y="3848806"/>
            <a:ext cx="8001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= 8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0362" y="2401798"/>
            <a:ext cx="818444" cy="25896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3733" y="3138025"/>
            <a:ext cx="818444" cy="25896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522" y="2833029"/>
            <a:ext cx="818444" cy="25896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159" y="2406007"/>
            <a:ext cx="818444" cy="25896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677" y="3210497"/>
            <a:ext cx="818444" cy="25896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941" y="2758126"/>
            <a:ext cx="818444" cy="25896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6680" y="3147298"/>
            <a:ext cx="818444" cy="25896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6680" y="2367071"/>
            <a:ext cx="818444" cy="25896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9564" y="3086204"/>
            <a:ext cx="818444" cy="25896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9564" y="2415955"/>
            <a:ext cx="818444" cy="25896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1654" y="3077059"/>
            <a:ext cx="818444" cy="25896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8920" y="2764069"/>
            <a:ext cx="818444" cy="25896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1531" y="2433348"/>
            <a:ext cx="818444" cy="25896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806" y="2758126"/>
            <a:ext cx="818444" cy="258961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885" y="2380384"/>
            <a:ext cx="818444" cy="25896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885" y="3138026"/>
            <a:ext cx="818444" cy="258961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2304324" y="2639345"/>
            <a:ext cx="4042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+</a:t>
            </a:r>
          </a:p>
        </p:txBody>
      </p:sp>
      <p:sp>
        <p:nvSpPr>
          <p:cNvPr id="24" name="Text Placeholder 3"/>
          <p:cNvSpPr txBox="1">
            <a:spLocks/>
          </p:cNvSpPr>
          <p:nvPr/>
        </p:nvSpPr>
        <p:spPr bwMode="auto">
          <a:xfrm>
            <a:off x="2335348" y="3848806"/>
            <a:ext cx="560911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165486" y="2640004"/>
            <a:ext cx="4042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+</a:t>
            </a:r>
          </a:p>
        </p:txBody>
      </p:sp>
      <p:sp>
        <p:nvSpPr>
          <p:cNvPr id="26" name="Text Placeholder 3"/>
          <p:cNvSpPr txBox="1">
            <a:spLocks/>
          </p:cNvSpPr>
          <p:nvPr/>
        </p:nvSpPr>
        <p:spPr bwMode="auto">
          <a:xfrm>
            <a:off x="6735914" y="3903839"/>
            <a:ext cx="11430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664562" y="3714750"/>
            <a:ext cx="3564538" cy="760589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4981567" y="3659717"/>
            <a:ext cx="3564538" cy="760589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367642" y="4503158"/>
            <a:ext cx="24961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 + 3 = 3 + 5</a:t>
            </a:r>
          </a:p>
        </p:txBody>
      </p:sp>
      <p:sp>
        <p:nvSpPr>
          <p:cNvPr id="31" name="Text Placeholder 3"/>
          <p:cNvSpPr txBox="1">
            <a:spLocks/>
          </p:cNvSpPr>
          <p:nvPr/>
        </p:nvSpPr>
        <p:spPr bwMode="auto">
          <a:xfrm>
            <a:off x="2971800" y="3829050"/>
            <a:ext cx="8001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= 8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2568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1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23" grpId="0"/>
      <p:bldP spid="24" grpId="0"/>
      <p:bldP spid="25" grpId="0"/>
      <p:bldP spid="26" grpId="0"/>
      <p:bldP spid="27" grpId="0" animBg="1"/>
      <p:bldP spid="28" grpId="0" animBg="1"/>
      <p:bldP spid="29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1063165" y="843751"/>
            <a:ext cx="742064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How can you add and subtract on an  open number line?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" name="Cloud Callout 7"/>
          <p:cNvSpPr/>
          <p:nvPr/>
        </p:nvSpPr>
        <p:spPr>
          <a:xfrm>
            <a:off x="6172200" y="1540444"/>
            <a:ext cx="2777490" cy="1299727"/>
          </a:xfrm>
          <a:prstGeom prst="cloudCallout">
            <a:avLst>
              <a:gd name="adj1" fmla="val -45510"/>
              <a:gd name="adj2" fmla="val 62084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46495" y="1782680"/>
            <a:ext cx="2628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can count back from 18 when I subtract 18 - 6.</a:t>
            </a:r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1819609" y="3833557"/>
            <a:ext cx="5364020" cy="9627"/>
          </a:xfrm>
          <a:prstGeom prst="straightConnector1">
            <a:avLst/>
          </a:prstGeom>
          <a:ln w="57150">
            <a:solidFill>
              <a:schemeClr val="accent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2527329" y="3612688"/>
            <a:ext cx="0" cy="38127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2270374" y="4017951"/>
            <a:ext cx="5341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12</a:t>
            </a:r>
          </a:p>
        </p:txBody>
      </p:sp>
      <p:sp>
        <p:nvSpPr>
          <p:cNvPr id="31" name="Freeform 30"/>
          <p:cNvSpPr/>
          <p:nvPr/>
        </p:nvSpPr>
        <p:spPr>
          <a:xfrm>
            <a:off x="2593997" y="3292111"/>
            <a:ext cx="3806804" cy="495208"/>
          </a:xfrm>
          <a:custGeom>
            <a:avLst/>
            <a:gdLst>
              <a:gd name="connsiteX0" fmla="*/ 0 w 1352297"/>
              <a:gd name="connsiteY0" fmla="*/ 349994 h 360836"/>
              <a:gd name="connsiteX1" fmla="*/ 666044 w 1352297"/>
              <a:gd name="connsiteY1" fmla="*/ 38 h 360836"/>
              <a:gd name="connsiteX2" fmla="*/ 1275644 w 1352297"/>
              <a:gd name="connsiteY2" fmla="*/ 327416 h 360836"/>
              <a:gd name="connsiteX3" fmla="*/ 1343378 w 1352297"/>
              <a:gd name="connsiteY3" fmla="*/ 349994 h 360836"/>
              <a:gd name="connsiteX4" fmla="*/ 1343378 w 1352297"/>
              <a:gd name="connsiteY4" fmla="*/ 349994 h 360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297" h="360836">
                <a:moveTo>
                  <a:pt x="0" y="349994"/>
                </a:moveTo>
                <a:cubicBezTo>
                  <a:pt x="226718" y="176897"/>
                  <a:pt x="453437" y="3801"/>
                  <a:pt x="666044" y="38"/>
                </a:cubicBezTo>
                <a:cubicBezTo>
                  <a:pt x="878651" y="-3725"/>
                  <a:pt x="1162755" y="269090"/>
                  <a:pt x="1275644" y="327416"/>
                </a:cubicBezTo>
                <a:cubicBezTo>
                  <a:pt x="1388533" y="385742"/>
                  <a:pt x="1343378" y="349994"/>
                  <a:pt x="1343378" y="349994"/>
                </a:cubicBezTo>
                <a:lnTo>
                  <a:pt x="1343378" y="349994"/>
                </a:lnTo>
              </a:path>
            </a:pathLst>
          </a:custGeom>
          <a:noFill/>
          <a:ln w="57150">
            <a:solidFill>
              <a:schemeClr val="accent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6138548" y="4037509"/>
            <a:ext cx="5245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18</a:t>
            </a:r>
          </a:p>
        </p:txBody>
      </p:sp>
      <p:cxnSp>
        <p:nvCxnSpPr>
          <p:cNvPr id="33" name="Straight Connector 32"/>
          <p:cNvCxnSpPr/>
          <p:nvPr/>
        </p:nvCxnSpPr>
        <p:spPr>
          <a:xfrm>
            <a:off x="6400800" y="3705382"/>
            <a:ext cx="0" cy="38127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Picture 3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74650" y="3058063"/>
            <a:ext cx="1591447" cy="838200"/>
          </a:xfrm>
          <a:prstGeom prst="rect">
            <a:avLst/>
          </a:prstGeom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9946" y="3026400"/>
            <a:ext cx="1485900" cy="859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6" name="Straight Connector 35"/>
          <p:cNvCxnSpPr/>
          <p:nvPr/>
        </p:nvCxnSpPr>
        <p:spPr>
          <a:xfrm>
            <a:off x="3212565" y="3620601"/>
            <a:ext cx="0" cy="38127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886200" y="3620601"/>
            <a:ext cx="0" cy="38127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3628757" y="4055772"/>
            <a:ext cx="5148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14</a:t>
            </a:r>
          </a:p>
        </p:txBody>
      </p:sp>
      <p:cxnSp>
        <p:nvCxnSpPr>
          <p:cNvPr id="40" name="Straight Connector 39"/>
          <p:cNvCxnSpPr/>
          <p:nvPr/>
        </p:nvCxnSpPr>
        <p:spPr>
          <a:xfrm>
            <a:off x="4501618" y="3652547"/>
            <a:ext cx="0" cy="38127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4229749" y="407607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15</a:t>
            </a:r>
          </a:p>
        </p:txBody>
      </p:sp>
      <p:cxnSp>
        <p:nvCxnSpPr>
          <p:cNvPr id="42" name="Straight Connector 41"/>
          <p:cNvCxnSpPr/>
          <p:nvPr/>
        </p:nvCxnSpPr>
        <p:spPr>
          <a:xfrm>
            <a:off x="5171855" y="3670810"/>
            <a:ext cx="0" cy="38127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4914900" y="4076073"/>
            <a:ext cx="5421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16</a:t>
            </a:r>
          </a:p>
        </p:txBody>
      </p:sp>
      <p:cxnSp>
        <p:nvCxnSpPr>
          <p:cNvPr id="44" name="Straight Connector 43"/>
          <p:cNvCxnSpPr/>
          <p:nvPr/>
        </p:nvCxnSpPr>
        <p:spPr>
          <a:xfrm>
            <a:off x="5769840" y="3670810"/>
            <a:ext cx="0" cy="38127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5512885" y="4076073"/>
            <a:ext cx="5068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17</a:t>
            </a:r>
          </a:p>
        </p:txBody>
      </p:sp>
      <p:sp>
        <p:nvSpPr>
          <p:cNvPr id="47" name="Cloud Callout 46"/>
          <p:cNvSpPr/>
          <p:nvPr/>
        </p:nvSpPr>
        <p:spPr>
          <a:xfrm>
            <a:off x="179249" y="1579946"/>
            <a:ext cx="3033315" cy="1220724"/>
          </a:xfrm>
          <a:prstGeom prst="cloudCallout">
            <a:avLst>
              <a:gd name="adj1" fmla="val 33674"/>
              <a:gd name="adj2" fmla="val 67721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06886" y="1782680"/>
            <a:ext cx="25780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can count on from 12 when I add 12 + 6. 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027499" y="2534843"/>
            <a:ext cx="7248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+ 6</a:t>
            </a:r>
          </a:p>
        </p:txBody>
      </p:sp>
      <p:sp>
        <p:nvSpPr>
          <p:cNvPr id="49" name="Rectangle 48"/>
          <p:cNvSpPr/>
          <p:nvPr/>
        </p:nvSpPr>
        <p:spPr>
          <a:xfrm>
            <a:off x="3886199" y="2457450"/>
            <a:ext cx="1028701" cy="685800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027499" y="2578561"/>
            <a:ext cx="8210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-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6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830829" y="4585984"/>
            <a:ext cx="2055371" cy="523220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12 + 6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=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18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4505997" y="4578992"/>
            <a:ext cx="2016899" cy="523220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18 -6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=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12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971800" y="405765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44033E-7 L 0.43733 0.00463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58" y="216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1"/>
                                            </p:cond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20907E-6 L -0.4625 4.20907E-6 " pathEditMode="relative" rAng="0" ptsTypes="AA">
                                      <p:cBhvr>
                                        <p:cTn id="11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8" grpId="0" animBg="1"/>
      <p:bldP spid="9" grpId="0"/>
      <p:bldP spid="30" grpId="0"/>
      <p:bldP spid="31" grpId="0" animBg="1"/>
      <p:bldP spid="32" grpId="0"/>
      <p:bldP spid="39" grpId="0"/>
      <p:bldP spid="41" grpId="0"/>
      <p:bldP spid="43" grpId="0"/>
      <p:bldP spid="45" grpId="0"/>
      <p:bldP spid="47" grpId="0" animBg="1"/>
      <p:bldP spid="48" grpId="0"/>
      <p:bldP spid="23" grpId="0"/>
      <p:bldP spid="49" grpId="0" animBg="1"/>
      <p:bldP spid="51" grpId="0"/>
      <p:bldP spid="50" grpId="0" animBg="1"/>
      <p:bldP spid="53" grpId="0" animBg="1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838808" y="500226"/>
            <a:ext cx="74206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Add 7 + 9.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174831" y="4118969"/>
            <a:ext cx="6698190" cy="0"/>
          </a:xfrm>
          <a:prstGeom prst="straightConnector1">
            <a:avLst/>
          </a:prstGeom>
          <a:ln w="57150">
            <a:solidFill>
              <a:schemeClr val="accent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loud Callout 7"/>
          <p:cNvSpPr/>
          <p:nvPr/>
        </p:nvSpPr>
        <p:spPr>
          <a:xfrm>
            <a:off x="2659334" y="1179204"/>
            <a:ext cx="2883218" cy="1206734"/>
          </a:xfrm>
          <a:prstGeom prst="cloudCallout">
            <a:avLst>
              <a:gd name="adj1" fmla="val 75580"/>
              <a:gd name="adj2" fmla="val 54238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83933" y="1441412"/>
            <a:ext cx="2628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can rewrite the problem as 9 + 7.</a:t>
            </a:r>
          </a:p>
        </p:txBody>
      </p:sp>
      <p:sp>
        <p:nvSpPr>
          <p:cNvPr id="10" name="Cloud Callout 9"/>
          <p:cNvSpPr/>
          <p:nvPr/>
        </p:nvSpPr>
        <p:spPr>
          <a:xfrm>
            <a:off x="5662014" y="761836"/>
            <a:ext cx="3335249" cy="1257299"/>
          </a:xfrm>
          <a:prstGeom prst="cloudCallout">
            <a:avLst>
              <a:gd name="adj1" fmla="val -22558"/>
              <a:gd name="adj2" fmla="val 108976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31561" y="928820"/>
            <a:ext cx="28374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Counting on from the larger number makes adding easier.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783485" y="3869034"/>
            <a:ext cx="0" cy="38127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94572" y="4236098"/>
            <a:ext cx="3914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9</a:t>
            </a:r>
          </a:p>
        </p:txBody>
      </p:sp>
      <p:sp>
        <p:nvSpPr>
          <p:cNvPr id="15" name="Freeform 14"/>
          <p:cNvSpPr/>
          <p:nvPr/>
        </p:nvSpPr>
        <p:spPr>
          <a:xfrm>
            <a:off x="756675" y="3507892"/>
            <a:ext cx="799382" cy="495208"/>
          </a:xfrm>
          <a:custGeom>
            <a:avLst/>
            <a:gdLst>
              <a:gd name="connsiteX0" fmla="*/ 0 w 1352297"/>
              <a:gd name="connsiteY0" fmla="*/ 349994 h 360836"/>
              <a:gd name="connsiteX1" fmla="*/ 666044 w 1352297"/>
              <a:gd name="connsiteY1" fmla="*/ 38 h 360836"/>
              <a:gd name="connsiteX2" fmla="*/ 1275644 w 1352297"/>
              <a:gd name="connsiteY2" fmla="*/ 327416 h 360836"/>
              <a:gd name="connsiteX3" fmla="*/ 1343378 w 1352297"/>
              <a:gd name="connsiteY3" fmla="*/ 349994 h 360836"/>
              <a:gd name="connsiteX4" fmla="*/ 1343378 w 1352297"/>
              <a:gd name="connsiteY4" fmla="*/ 349994 h 360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297" h="360836">
                <a:moveTo>
                  <a:pt x="0" y="349994"/>
                </a:moveTo>
                <a:cubicBezTo>
                  <a:pt x="226718" y="176897"/>
                  <a:pt x="453437" y="3801"/>
                  <a:pt x="666044" y="38"/>
                </a:cubicBezTo>
                <a:cubicBezTo>
                  <a:pt x="878651" y="-3725"/>
                  <a:pt x="1162755" y="269090"/>
                  <a:pt x="1275644" y="327416"/>
                </a:cubicBezTo>
                <a:cubicBezTo>
                  <a:pt x="1388533" y="385742"/>
                  <a:pt x="1343378" y="349994"/>
                  <a:pt x="1343378" y="349994"/>
                </a:cubicBezTo>
                <a:lnTo>
                  <a:pt x="1343378" y="349994"/>
                </a:lnTo>
              </a:path>
            </a:pathLst>
          </a:custGeom>
          <a:noFill/>
          <a:ln w="5715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1597213" y="3549493"/>
            <a:ext cx="725894" cy="495208"/>
          </a:xfrm>
          <a:custGeom>
            <a:avLst/>
            <a:gdLst>
              <a:gd name="connsiteX0" fmla="*/ 0 w 1352297"/>
              <a:gd name="connsiteY0" fmla="*/ 349994 h 360836"/>
              <a:gd name="connsiteX1" fmla="*/ 666044 w 1352297"/>
              <a:gd name="connsiteY1" fmla="*/ 38 h 360836"/>
              <a:gd name="connsiteX2" fmla="*/ 1275644 w 1352297"/>
              <a:gd name="connsiteY2" fmla="*/ 327416 h 360836"/>
              <a:gd name="connsiteX3" fmla="*/ 1343378 w 1352297"/>
              <a:gd name="connsiteY3" fmla="*/ 349994 h 360836"/>
              <a:gd name="connsiteX4" fmla="*/ 1343378 w 1352297"/>
              <a:gd name="connsiteY4" fmla="*/ 349994 h 360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297" h="360836">
                <a:moveTo>
                  <a:pt x="0" y="349994"/>
                </a:moveTo>
                <a:cubicBezTo>
                  <a:pt x="226718" y="176897"/>
                  <a:pt x="453437" y="3801"/>
                  <a:pt x="666044" y="38"/>
                </a:cubicBezTo>
                <a:cubicBezTo>
                  <a:pt x="878651" y="-3725"/>
                  <a:pt x="1162755" y="269090"/>
                  <a:pt x="1275644" y="327416"/>
                </a:cubicBezTo>
                <a:cubicBezTo>
                  <a:pt x="1388533" y="385742"/>
                  <a:pt x="1343378" y="349994"/>
                  <a:pt x="1343378" y="349994"/>
                </a:cubicBezTo>
                <a:lnTo>
                  <a:pt x="1343378" y="349994"/>
                </a:lnTo>
              </a:path>
            </a:pathLst>
          </a:custGeom>
          <a:noFill/>
          <a:ln w="5715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2387299" y="3573203"/>
            <a:ext cx="793269" cy="495208"/>
          </a:xfrm>
          <a:custGeom>
            <a:avLst/>
            <a:gdLst>
              <a:gd name="connsiteX0" fmla="*/ 0 w 1352297"/>
              <a:gd name="connsiteY0" fmla="*/ 349994 h 360836"/>
              <a:gd name="connsiteX1" fmla="*/ 666044 w 1352297"/>
              <a:gd name="connsiteY1" fmla="*/ 38 h 360836"/>
              <a:gd name="connsiteX2" fmla="*/ 1275644 w 1352297"/>
              <a:gd name="connsiteY2" fmla="*/ 327416 h 360836"/>
              <a:gd name="connsiteX3" fmla="*/ 1343378 w 1352297"/>
              <a:gd name="connsiteY3" fmla="*/ 349994 h 360836"/>
              <a:gd name="connsiteX4" fmla="*/ 1343378 w 1352297"/>
              <a:gd name="connsiteY4" fmla="*/ 349994 h 360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297" h="360836">
                <a:moveTo>
                  <a:pt x="0" y="349994"/>
                </a:moveTo>
                <a:cubicBezTo>
                  <a:pt x="226718" y="176897"/>
                  <a:pt x="453437" y="3801"/>
                  <a:pt x="666044" y="38"/>
                </a:cubicBezTo>
                <a:cubicBezTo>
                  <a:pt x="878651" y="-3725"/>
                  <a:pt x="1162755" y="269090"/>
                  <a:pt x="1275644" y="327416"/>
                </a:cubicBezTo>
                <a:cubicBezTo>
                  <a:pt x="1388533" y="385742"/>
                  <a:pt x="1343378" y="349994"/>
                  <a:pt x="1343378" y="349994"/>
                </a:cubicBezTo>
                <a:lnTo>
                  <a:pt x="1343378" y="349994"/>
                </a:lnTo>
              </a:path>
            </a:pathLst>
          </a:custGeom>
          <a:noFill/>
          <a:ln w="5715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6162379" y="4297773"/>
            <a:ext cx="5421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16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180568" y="3916499"/>
            <a:ext cx="0" cy="38127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1556056" y="3916499"/>
            <a:ext cx="0" cy="38127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2387299" y="3894342"/>
            <a:ext cx="0" cy="38127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864" y="2325851"/>
            <a:ext cx="3160596" cy="1677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Freeform 23"/>
          <p:cNvSpPr/>
          <p:nvPr/>
        </p:nvSpPr>
        <p:spPr>
          <a:xfrm>
            <a:off x="3180568" y="3623761"/>
            <a:ext cx="810545" cy="495208"/>
          </a:xfrm>
          <a:custGeom>
            <a:avLst/>
            <a:gdLst>
              <a:gd name="connsiteX0" fmla="*/ 0 w 1352297"/>
              <a:gd name="connsiteY0" fmla="*/ 349994 h 360836"/>
              <a:gd name="connsiteX1" fmla="*/ 666044 w 1352297"/>
              <a:gd name="connsiteY1" fmla="*/ 38 h 360836"/>
              <a:gd name="connsiteX2" fmla="*/ 1275644 w 1352297"/>
              <a:gd name="connsiteY2" fmla="*/ 327416 h 360836"/>
              <a:gd name="connsiteX3" fmla="*/ 1343378 w 1352297"/>
              <a:gd name="connsiteY3" fmla="*/ 349994 h 360836"/>
              <a:gd name="connsiteX4" fmla="*/ 1343378 w 1352297"/>
              <a:gd name="connsiteY4" fmla="*/ 349994 h 360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297" h="360836">
                <a:moveTo>
                  <a:pt x="0" y="349994"/>
                </a:moveTo>
                <a:cubicBezTo>
                  <a:pt x="226718" y="176897"/>
                  <a:pt x="453437" y="3801"/>
                  <a:pt x="666044" y="38"/>
                </a:cubicBezTo>
                <a:cubicBezTo>
                  <a:pt x="878651" y="-3725"/>
                  <a:pt x="1162755" y="269090"/>
                  <a:pt x="1275644" y="327416"/>
                </a:cubicBezTo>
                <a:cubicBezTo>
                  <a:pt x="1388533" y="385742"/>
                  <a:pt x="1343378" y="349994"/>
                  <a:pt x="1343378" y="349994"/>
                </a:cubicBezTo>
                <a:lnTo>
                  <a:pt x="1343378" y="349994"/>
                </a:lnTo>
              </a:path>
            </a:pathLst>
          </a:custGeom>
          <a:noFill/>
          <a:ln w="5715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3991113" y="3894342"/>
            <a:ext cx="0" cy="38127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Freeform 25"/>
          <p:cNvSpPr/>
          <p:nvPr/>
        </p:nvSpPr>
        <p:spPr>
          <a:xfrm>
            <a:off x="3991113" y="3623761"/>
            <a:ext cx="821663" cy="495208"/>
          </a:xfrm>
          <a:custGeom>
            <a:avLst/>
            <a:gdLst>
              <a:gd name="connsiteX0" fmla="*/ 0 w 1352297"/>
              <a:gd name="connsiteY0" fmla="*/ 349994 h 360836"/>
              <a:gd name="connsiteX1" fmla="*/ 666044 w 1352297"/>
              <a:gd name="connsiteY1" fmla="*/ 38 h 360836"/>
              <a:gd name="connsiteX2" fmla="*/ 1275644 w 1352297"/>
              <a:gd name="connsiteY2" fmla="*/ 327416 h 360836"/>
              <a:gd name="connsiteX3" fmla="*/ 1343378 w 1352297"/>
              <a:gd name="connsiteY3" fmla="*/ 349994 h 360836"/>
              <a:gd name="connsiteX4" fmla="*/ 1343378 w 1352297"/>
              <a:gd name="connsiteY4" fmla="*/ 349994 h 360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297" h="360836">
                <a:moveTo>
                  <a:pt x="0" y="349994"/>
                </a:moveTo>
                <a:cubicBezTo>
                  <a:pt x="226718" y="176897"/>
                  <a:pt x="453437" y="3801"/>
                  <a:pt x="666044" y="38"/>
                </a:cubicBezTo>
                <a:cubicBezTo>
                  <a:pt x="878651" y="-3725"/>
                  <a:pt x="1162755" y="269090"/>
                  <a:pt x="1275644" y="327416"/>
                </a:cubicBezTo>
                <a:cubicBezTo>
                  <a:pt x="1388533" y="385742"/>
                  <a:pt x="1343378" y="349994"/>
                  <a:pt x="1343378" y="349994"/>
                </a:cubicBezTo>
                <a:lnTo>
                  <a:pt x="1343378" y="349994"/>
                </a:lnTo>
              </a:path>
            </a:pathLst>
          </a:custGeom>
          <a:noFill/>
          <a:ln w="5715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/>
          <p:cNvCxnSpPr/>
          <p:nvPr/>
        </p:nvCxnSpPr>
        <p:spPr>
          <a:xfrm>
            <a:off x="4793020" y="3916499"/>
            <a:ext cx="0" cy="38127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5594927" y="3877774"/>
            <a:ext cx="0" cy="38127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6396833" y="3866486"/>
            <a:ext cx="0" cy="38127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Freeform 46"/>
          <p:cNvSpPr/>
          <p:nvPr/>
        </p:nvSpPr>
        <p:spPr>
          <a:xfrm>
            <a:off x="4747361" y="3606512"/>
            <a:ext cx="821663" cy="495208"/>
          </a:xfrm>
          <a:custGeom>
            <a:avLst/>
            <a:gdLst>
              <a:gd name="connsiteX0" fmla="*/ 0 w 1352297"/>
              <a:gd name="connsiteY0" fmla="*/ 349994 h 360836"/>
              <a:gd name="connsiteX1" fmla="*/ 666044 w 1352297"/>
              <a:gd name="connsiteY1" fmla="*/ 38 h 360836"/>
              <a:gd name="connsiteX2" fmla="*/ 1275644 w 1352297"/>
              <a:gd name="connsiteY2" fmla="*/ 327416 h 360836"/>
              <a:gd name="connsiteX3" fmla="*/ 1343378 w 1352297"/>
              <a:gd name="connsiteY3" fmla="*/ 349994 h 360836"/>
              <a:gd name="connsiteX4" fmla="*/ 1343378 w 1352297"/>
              <a:gd name="connsiteY4" fmla="*/ 349994 h 360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297" h="360836">
                <a:moveTo>
                  <a:pt x="0" y="349994"/>
                </a:moveTo>
                <a:cubicBezTo>
                  <a:pt x="226718" y="176897"/>
                  <a:pt x="453437" y="3801"/>
                  <a:pt x="666044" y="38"/>
                </a:cubicBezTo>
                <a:cubicBezTo>
                  <a:pt x="878651" y="-3725"/>
                  <a:pt x="1162755" y="269090"/>
                  <a:pt x="1275644" y="327416"/>
                </a:cubicBezTo>
                <a:cubicBezTo>
                  <a:pt x="1388533" y="385742"/>
                  <a:pt x="1343378" y="349994"/>
                  <a:pt x="1343378" y="349994"/>
                </a:cubicBezTo>
                <a:lnTo>
                  <a:pt x="1343378" y="349994"/>
                </a:lnTo>
              </a:path>
            </a:pathLst>
          </a:custGeom>
          <a:noFill/>
          <a:ln w="5715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/>
          <p:cNvSpPr/>
          <p:nvPr/>
        </p:nvSpPr>
        <p:spPr>
          <a:xfrm>
            <a:off x="5609386" y="3589132"/>
            <a:ext cx="787448" cy="495208"/>
          </a:xfrm>
          <a:custGeom>
            <a:avLst/>
            <a:gdLst>
              <a:gd name="connsiteX0" fmla="*/ 0 w 1352297"/>
              <a:gd name="connsiteY0" fmla="*/ 349994 h 360836"/>
              <a:gd name="connsiteX1" fmla="*/ 666044 w 1352297"/>
              <a:gd name="connsiteY1" fmla="*/ 38 h 360836"/>
              <a:gd name="connsiteX2" fmla="*/ 1275644 w 1352297"/>
              <a:gd name="connsiteY2" fmla="*/ 327416 h 360836"/>
              <a:gd name="connsiteX3" fmla="*/ 1343378 w 1352297"/>
              <a:gd name="connsiteY3" fmla="*/ 349994 h 360836"/>
              <a:gd name="connsiteX4" fmla="*/ 1343378 w 1352297"/>
              <a:gd name="connsiteY4" fmla="*/ 349994 h 360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297" h="360836">
                <a:moveTo>
                  <a:pt x="0" y="349994"/>
                </a:moveTo>
                <a:cubicBezTo>
                  <a:pt x="226718" y="176897"/>
                  <a:pt x="453437" y="3801"/>
                  <a:pt x="666044" y="38"/>
                </a:cubicBezTo>
                <a:cubicBezTo>
                  <a:pt x="878651" y="-3725"/>
                  <a:pt x="1162755" y="269090"/>
                  <a:pt x="1275644" y="327416"/>
                </a:cubicBezTo>
                <a:cubicBezTo>
                  <a:pt x="1388533" y="385742"/>
                  <a:pt x="1343378" y="349994"/>
                  <a:pt x="1343378" y="349994"/>
                </a:cubicBezTo>
                <a:lnTo>
                  <a:pt x="1343378" y="349994"/>
                </a:lnTo>
              </a:path>
            </a:pathLst>
          </a:custGeom>
          <a:noFill/>
          <a:ln w="5715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441804" y="4170191"/>
            <a:ext cx="699166" cy="589127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5" name="Oval 54"/>
          <p:cNvSpPr/>
          <p:nvPr/>
        </p:nvSpPr>
        <p:spPr>
          <a:xfrm>
            <a:off x="6070983" y="4170191"/>
            <a:ext cx="699166" cy="589128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298325" y="4255755"/>
            <a:ext cx="5645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10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2171535" y="4259048"/>
            <a:ext cx="4315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11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2913507" y="4259048"/>
            <a:ext cx="5341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3724052" y="4275616"/>
            <a:ext cx="5341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13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4549130" y="4275616"/>
            <a:ext cx="5148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14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5326788" y="427561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15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3301500" y="2881908"/>
            <a:ext cx="6896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+ 7</a:t>
            </a:r>
          </a:p>
        </p:txBody>
      </p:sp>
      <p:sp>
        <p:nvSpPr>
          <p:cNvPr id="52" name="Rectangle 51"/>
          <p:cNvSpPr/>
          <p:nvPr/>
        </p:nvSpPr>
        <p:spPr>
          <a:xfrm>
            <a:off x="2415161" y="2771841"/>
            <a:ext cx="2217530" cy="63328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5" name="Text Placeholder 2"/>
          <p:cNvSpPr txBox="1">
            <a:spLocks/>
          </p:cNvSpPr>
          <p:nvPr/>
        </p:nvSpPr>
        <p:spPr bwMode="auto">
          <a:xfrm>
            <a:off x="2468872" y="2827318"/>
            <a:ext cx="2110107" cy="52322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9 + 7 =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66" name="Text Placeholder 2"/>
          <p:cNvSpPr txBox="1">
            <a:spLocks/>
          </p:cNvSpPr>
          <p:nvPr/>
        </p:nvSpPr>
        <p:spPr bwMode="auto">
          <a:xfrm>
            <a:off x="3766831" y="2830948"/>
            <a:ext cx="812148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</a:t>
            </a:r>
            <a:r>
              <a:rPr lang="en-US" sz="2800" u="sng" dirty="0" smtClean="0">
                <a:solidFill>
                  <a:schemeClr val="accent3"/>
                </a:solidFill>
                <a:latin typeface="Orly's Font 2" pitchFamily="66" charset="0"/>
              </a:rPr>
              <a:t>16</a:t>
            </a:r>
            <a:endParaRPr lang="en-US" sz="2800" u="sng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870527" y="2457450"/>
            <a:ext cx="291852" cy="314391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414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8" grpId="0" animBg="1"/>
      <p:bldP spid="9" grpId="0"/>
      <p:bldP spid="10" grpId="0" animBg="1"/>
      <p:bldP spid="11" grpId="0"/>
      <p:bldP spid="14" grpId="0"/>
      <p:bldP spid="15" grpId="0" animBg="1"/>
      <p:bldP spid="16" grpId="0" animBg="1"/>
      <p:bldP spid="17" grpId="0" animBg="1"/>
      <p:bldP spid="18" grpId="0"/>
      <p:bldP spid="24" grpId="0" animBg="1"/>
      <p:bldP spid="26" grpId="0" animBg="1"/>
      <p:bldP spid="47" grpId="0" animBg="1"/>
      <p:bldP spid="48" grpId="0" animBg="1"/>
      <p:bldP spid="49" grpId="0" animBg="1"/>
      <p:bldP spid="55" grpId="0" animBg="1"/>
      <p:bldP spid="56" grpId="0"/>
      <p:bldP spid="57" grpId="0"/>
      <p:bldP spid="58" grpId="0"/>
      <p:bldP spid="59" grpId="0"/>
      <p:bldP spid="60" grpId="0"/>
      <p:bldP spid="61" grpId="0"/>
      <p:bldP spid="63" grpId="0"/>
      <p:bldP spid="52" grpId="0" animBg="1"/>
      <p:bldP spid="6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457200" y="1085850"/>
            <a:ext cx="8343900" cy="896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Thinking that subtraction is commutative.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" name="Text Placeholder 3"/>
          <p:cNvSpPr txBox="1">
            <a:spLocks/>
          </p:cNvSpPr>
          <p:nvPr/>
        </p:nvSpPr>
        <p:spPr bwMode="auto">
          <a:xfrm>
            <a:off x="3771900" y="3465793"/>
            <a:ext cx="3061220" cy="617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 + 3 = 3 + 5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7" name="Text Placeholder 3"/>
          <p:cNvSpPr txBox="1">
            <a:spLocks/>
          </p:cNvSpPr>
          <p:nvPr/>
        </p:nvSpPr>
        <p:spPr bwMode="auto">
          <a:xfrm>
            <a:off x="3771899" y="4215839"/>
            <a:ext cx="2801673" cy="617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5 - 3 = 3 - 5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40459" y="4079395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X</a:t>
            </a:r>
          </a:p>
        </p:txBody>
      </p:sp>
      <p:sp>
        <p:nvSpPr>
          <p:cNvPr id="9" name="Cloud Callout 8"/>
          <p:cNvSpPr/>
          <p:nvPr/>
        </p:nvSpPr>
        <p:spPr>
          <a:xfrm>
            <a:off x="3314700" y="1657351"/>
            <a:ext cx="4000499" cy="1599936"/>
          </a:xfrm>
          <a:prstGeom prst="cloudCallout">
            <a:avLst>
              <a:gd name="adj1" fmla="val -74717"/>
              <a:gd name="adj2" fmla="val 42337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14159" y="1901012"/>
            <a:ext cx="32189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Although numbers can be added in any order, they cannot be subtracted in any order.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4300" y="2949557"/>
            <a:ext cx="3429000" cy="1819684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468233" y="3096964"/>
            <a:ext cx="291852" cy="314391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176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2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7" grpId="0"/>
      <p:bldP spid="2" grpId="0"/>
      <p:bldP spid="9" grpId="0" animBg="1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3095619" y="481163"/>
            <a:ext cx="54718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Subtract 14 - 6.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866285" y="3710789"/>
            <a:ext cx="5963300" cy="0"/>
          </a:xfrm>
          <a:prstGeom prst="straightConnector1">
            <a:avLst/>
          </a:prstGeom>
          <a:ln w="57150">
            <a:solidFill>
              <a:schemeClr val="accent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15"/>
          <p:cNvSpPr/>
          <p:nvPr/>
        </p:nvSpPr>
        <p:spPr>
          <a:xfrm>
            <a:off x="3553777" y="3141313"/>
            <a:ext cx="725894" cy="495208"/>
          </a:xfrm>
          <a:custGeom>
            <a:avLst/>
            <a:gdLst>
              <a:gd name="connsiteX0" fmla="*/ 0 w 1352297"/>
              <a:gd name="connsiteY0" fmla="*/ 349994 h 360836"/>
              <a:gd name="connsiteX1" fmla="*/ 666044 w 1352297"/>
              <a:gd name="connsiteY1" fmla="*/ 38 h 360836"/>
              <a:gd name="connsiteX2" fmla="*/ 1275644 w 1352297"/>
              <a:gd name="connsiteY2" fmla="*/ 327416 h 360836"/>
              <a:gd name="connsiteX3" fmla="*/ 1343378 w 1352297"/>
              <a:gd name="connsiteY3" fmla="*/ 349994 h 360836"/>
              <a:gd name="connsiteX4" fmla="*/ 1343378 w 1352297"/>
              <a:gd name="connsiteY4" fmla="*/ 349994 h 360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297" h="360836">
                <a:moveTo>
                  <a:pt x="0" y="349994"/>
                </a:moveTo>
                <a:cubicBezTo>
                  <a:pt x="226718" y="176897"/>
                  <a:pt x="453437" y="3801"/>
                  <a:pt x="666044" y="38"/>
                </a:cubicBezTo>
                <a:cubicBezTo>
                  <a:pt x="878651" y="-3725"/>
                  <a:pt x="1162755" y="269090"/>
                  <a:pt x="1275644" y="327416"/>
                </a:cubicBezTo>
                <a:cubicBezTo>
                  <a:pt x="1388533" y="385742"/>
                  <a:pt x="1343378" y="349994"/>
                  <a:pt x="1343378" y="349994"/>
                </a:cubicBezTo>
                <a:lnTo>
                  <a:pt x="1343378" y="349994"/>
                </a:lnTo>
              </a:path>
            </a:pathLst>
          </a:custGeom>
          <a:noFill/>
          <a:ln w="5715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4343863" y="3165023"/>
            <a:ext cx="793269" cy="495208"/>
          </a:xfrm>
          <a:custGeom>
            <a:avLst/>
            <a:gdLst>
              <a:gd name="connsiteX0" fmla="*/ 0 w 1352297"/>
              <a:gd name="connsiteY0" fmla="*/ 349994 h 360836"/>
              <a:gd name="connsiteX1" fmla="*/ 666044 w 1352297"/>
              <a:gd name="connsiteY1" fmla="*/ 38 h 360836"/>
              <a:gd name="connsiteX2" fmla="*/ 1275644 w 1352297"/>
              <a:gd name="connsiteY2" fmla="*/ 327416 h 360836"/>
              <a:gd name="connsiteX3" fmla="*/ 1343378 w 1352297"/>
              <a:gd name="connsiteY3" fmla="*/ 349994 h 360836"/>
              <a:gd name="connsiteX4" fmla="*/ 1343378 w 1352297"/>
              <a:gd name="connsiteY4" fmla="*/ 349994 h 360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297" h="360836">
                <a:moveTo>
                  <a:pt x="0" y="349994"/>
                </a:moveTo>
                <a:cubicBezTo>
                  <a:pt x="226718" y="176897"/>
                  <a:pt x="453437" y="3801"/>
                  <a:pt x="666044" y="38"/>
                </a:cubicBezTo>
                <a:cubicBezTo>
                  <a:pt x="878651" y="-3725"/>
                  <a:pt x="1162755" y="269090"/>
                  <a:pt x="1275644" y="327416"/>
                </a:cubicBezTo>
                <a:cubicBezTo>
                  <a:pt x="1388533" y="385742"/>
                  <a:pt x="1343378" y="349994"/>
                  <a:pt x="1343378" y="349994"/>
                </a:cubicBezTo>
                <a:lnTo>
                  <a:pt x="1343378" y="349994"/>
                </a:lnTo>
              </a:path>
            </a:pathLst>
          </a:custGeom>
          <a:noFill/>
          <a:ln w="5715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8118943" y="3889593"/>
            <a:ext cx="5148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14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5137132" y="3508319"/>
            <a:ext cx="0" cy="38127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3512620" y="3508319"/>
            <a:ext cx="0" cy="38127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4343863" y="3486162"/>
            <a:ext cx="0" cy="38127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08012" y="2354223"/>
            <a:ext cx="3160596" cy="1677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Freeform 23"/>
          <p:cNvSpPr/>
          <p:nvPr/>
        </p:nvSpPr>
        <p:spPr>
          <a:xfrm>
            <a:off x="5137132" y="3215581"/>
            <a:ext cx="810545" cy="495208"/>
          </a:xfrm>
          <a:custGeom>
            <a:avLst/>
            <a:gdLst>
              <a:gd name="connsiteX0" fmla="*/ 0 w 1352297"/>
              <a:gd name="connsiteY0" fmla="*/ 349994 h 360836"/>
              <a:gd name="connsiteX1" fmla="*/ 666044 w 1352297"/>
              <a:gd name="connsiteY1" fmla="*/ 38 h 360836"/>
              <a:gd name="connsiteX2" fmla="*/ 1275644 w 1352297"/>
              <a:gd name="connsiteY2" fmla="*/ 327416 h 360836"/>
              <a:gd name="connsiteX3" fmla="*/ 1343378 w 1352297"/>
              <a:gd name="connsiteY3" fmla="*/ 349994 h 360836"/>
              <a:gd name="connsiteX4" fmla="*/ 1343378 w 1352297"/>
              <a:gd name="connsiteY4" fmla="*/ 349994 h 360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297" h="360836">
                <a:moveTo>
                  <a:pt x="0" y="349994"/>
                </a:moveTo>
                <a:cubicBezTo>
                  <a:pt x="226718" y="176897"/>
                  <a:pt x="453437" y="3801"/>
                  <a:pt x="666044" y="38"/>
                </a:cubicBezTo>
                <a:cubicBezTo>
                  <a:pt x="878651" y="-3725"/>
                  <a:pt x="1162755" y="269090"/>
                  <a:pt x="1275644" y="327416"/>
                </a:cubicBezTo>
                <a:cubicBezTo>
                  <a:pt x="1388533" y="385742"/>
                  <a:pt x="1343378" y="349994"/>
                  <a:pt x="1343378" y="349994"/>
                </a:cubicBezTo>
                <a:lnTo>
                  <a:pt x="1343378" y="349994"/>
                </a:lnTo>
              </a:path>
            </a:pathLst>
          </a:custGeom>
          <a:noFill/>
          <a:ln w="5715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5947677" y="3486162"/>
            <a:ext cx="0" cy="38127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Freeform 25"/>
          <p:cNvSpPr/>
          <p:nvPr/>
        </p:nvSpPr>
        <p:spPr>
          <a:xfrm>
            <a:off x="5947677" y="3215581"/>
            <a:ext cx="821663" cy="495208"/>
          </a:xfrm>
          <a:custGeom>
            <a:avLst/>
            <a:gdLst>
              <a:gd name="connsiteX0" fmla="*/ 0 w 1352297"/>
              <a:gd name="connsiteY0" fmla="*/ 349994 h 360836"/>
              <a:gd name="connsiteX1" fmla="*/ 666044 w 1352297"/>
              <a:gd name="connsiteY1" fmla="*/ 38 h 360836"/>
              <a:gd name="connsiteX2" fmla="*/ 1275644 w 1352297"/>
              <a:gd name="connsiteY2" fmla="*/ 327416 h 360836"/>
              <a:gd name="connsiteX3" fmla="*/ 1343378 w 1352297"/>
              <a:gd name="connsiteY3" fmla="*/ 349994 h 360836"/>
              <a:gd name="connsiteX4" fmla="*/ 1343378 w 1352297"/>
              <a:gd name="connsiteY4" fmla="*/ 349994 h 360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297" h="360836">
                <a:moveTo>
                  <a:pt x="0" y="349994"/>
                </a:moveTo>
                <a:cubicBezTo>
                  <a:pt x="226718" y="176897"/>
                  <a:pt x="453437" y="3801"/>
                  <a:pt x="666044" y="38"/>
                </a:cubicBezTo>
                <a:cubicBezTo>
                  <a:pt x="878651" y="-3725"/>
                  <a:pt x="1162755" y="269090"/>
                  <a:pt x="1275644" y="327416"/>
                </a:cubicBezTo>
                <a:cubicBezTo>
                  <a:pt x="1388533" y="385742"/>
                  <a:pt x="1343378" y="349994"/>
                  <a:pt x="1343378" y="349994"/>
                </a:cubicBezTo>
                <a:lnTo>
                  <a:pt x="1343378" y="349994"/>
                </a:lnTo>
              </a:path>
            </a:pathLst>
          </a:custGeom>
          <a:noFill/>
          <a:ln w="5715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/>
          <p:cNvCxnSpPr/>
          <p:nvPr/>
        </p:nvCxnSpPr>
        <p:spPr>
          <a:xfrm>
            <a:off x="6749584" y="3508319"/>
            <a:ext cx="0" cy="38127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7551491" y="3469594"/>
            <a:ext cx="0" cy="38127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8353397" y="3458306"/>
            <a:ext cx="0" cy="38127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Freeform 46"/>
          <p:cNvSpPr/>
          <p:nvPr/>
        </p:nvSpPr>
        <p:spPr>
          <a:xfrm>
            <a:off x="6703925" y="3198332"/>
            <a:ext cx="821663" cy="495208"/>
          </a:xfrm>
          <a:custGeom>
            <a:avLst/>
            <a:gdLst>
              <a:gd name="connsiteX0" fmla="*/ 0 w 1352297"/>
              <a:gd name="connsiteY0" fmla="*/ 349994 h 360836"/>
              <a:gd name="connsiteX1" fmla="*/ 666044 w 1352297"/>
              <a:gd name="connsiteY1" fmla="*/ 38 h 360836"/>
              <a:gd name="connsiteX2" fmla="*/ 1275644 w 1352297"/>
              <a:gd name="connsiteY2" fmla="*/ 327416 h 360836"/>
              <a:gd name="connsiteX3" fmla="*/ 1343378 w 1352297"/>
              <a:gd name="connsiteY3" fmla="*/ 349994 h 360836"/>
              <a:gd name="connsiteX4" fmla="*/ 1343378 w 1352297"/>
              <a:gd name="connsiteY4" fmla="*/ 349994 h 360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297" h="360836">
                <a:moveTo>
                  <a:pt x="0" y="349994"/>
                </a:moveTo>
                <a:cubicBezTo>
                  <a:pt x="226718" y="176897"/>
                  <a:pt x="453437" y="3801"/>
                  <a:pt x="666044" y="38"/>
                </a:cubicBezTo>
                <a:cubicBezTo>
                  <a:pt x="878651" y="-3725"/>
                  <a:pt x="1162755" y="269090"/>
                  <a:pt x="1275644" y="327416"/>
                </a:cubicBezTo>
                <a:cubicBezTo>
                  <a:pt x="1388533" y="385742"/>
                  <a:pt x="1343378" y="349994"/>
                  <a:pt x="1343378" y="349994"/>
                </a:cubicBezTo>
                <a:lnTo>
                  <a:pt x="1343378" y="349994"/>
                </a:lnTo>
              </a:path>
            </a:pathLst>
          </a:custGeom>
          <a:noFill/>
          <a:ln w="5715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/>
          <p:cNvSpPr/>
          <p:nvPr/>
        </p:nvSpPr>
        <p:spPr>
          <a:xfrm>
            <a:off x="7565950" y="3180952"/>
            <a:ext cx="787448" cy="495208"/>
          </a:xfrm>
          <a:custGeom>
            <a:avLst/>
            <a:gdLst>
              <a:gd name="connsiteX0" fmla="*/ 0 w 1352297"/>
              <a:gd name="connsiteY0" fmla="*/ 349994 h 360836"/>
              <a:gd name="connsiteX1" fmla="*/ 666044 w 1352297"/>
              <a:gd name="connsiteY1" fmla="*/ 38 h 360836"/>
              <a:gd name="connsiteX2" fmla="*/ 1275644 w 1352297"/>
              <a:gd name="connsiteY2" fmla="*/ 327416 h 360836"/>
              <a:gd name="connsiteX3" fmla="*/ 1343378 w 1352297"/>
              <a:gd name="connsiteY3" fmla="*/ 349994 h 360836"/>
              <a:gd name="connsiteX4" fmla="*/ 1343378 w 1352297"/>
              <a:gd name="connsiteY4" fmla="*/ 349994 h 360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297" h="360836">
                <a:moveTo>
                  <a:pt x="0" y="349994"/>
                </a:moveTo>
                <a:cubicBezTo>
                  <a:pt x="226718" y="176897"/>
                  <a:pt x="453437" y="3801"/>
                  <a:pt x="666044" y="38"/>
                </a:cubicBezTo>
                <a:cubicBezTo>
                  <a:pt x="878651" y="-3725"/>
                  <a:pt x="1162755" y="269090"/>
                  <a:pt x="1275644" y="327416"/>
                </a:cubicBezTo>
                <a:cubicBezTo>
                  <a:pt x="1388533" y="385742"/>
                  <a:pt x="1343378" y="349994"/>
                  <a:pt x="1343378" y="349994"/>
                </a:cubicBezTo>
                <a:lnTo>
                  <a:pt x="1343378" y="349994"/>
                </a:lnTo>
              </a:path>
            </a:pathLst>
          </a:custGeom>
          <a:noFill/>
          <a:ln w="5715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3177356" y="3810978"/>
            <a:ext cx="699166" cy="589127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5" name="Oval 54"/>
          <p:cNvSpPr/>
          <p:nvPr/>
        </p:nvSpPr>
        <p:spPr>
          <a:xfrm>
            <a:off x="8027547" y="3762011"/>
            <a:ext cx="699166" cy="589128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254889" y="3847575"/>
            <a:ext cx="4010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8</a:t>
            </a:r>
            <a:endParaRPr lang="en-US" sz="2800" dirty="0" smtClean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128099" y="3850868"/>
            <a:ext cx="3914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9</a:t>
            </a:r>
            <a:endParaRPr lang="en-US" sz="2800" dirty="0" smtClean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870071" y="3850868"/>
            <a:ext cx="5645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10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680616" y="3867436"/>
            <a:ext cx="4315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11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6505694" y="3867436"/>
            <a:ext cx="5341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12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7283352" y="3867436"/>
            <a:ext cx="5341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13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310896" y="2419883"/>
            <a:ext cx="6864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-6</a:t>
            </a:r>
          </a:p>
        </p:txBody>
      </p:sp>
      <p:sp>
        <p:nvSpPr>
          <p:cNvPr id="52" name="Rectangle 51"/>
          <p:cNvSpPr/>
          <p:nvPr/>
        </p:nvSpPr>
        <p:spPr>
          <a:xfrm>
            <a:off x="5240813" y="2360776"/>
            <a:ext cx="2310678" cy="63328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5" name="Text Placeholder 2"/>
          <p:cNvSpPr txBox="1">
            <a:spLocks/>
          </p:cNvSpPr>
          <p:nvPr/>
        </p:nvSpPr>
        <p:spPr bwMode="auto">
          <a:xfrm>
            <a:off x="5348237" y="2406031"/>
            <a:ext cx="2026546" cy="52322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14 -6 =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66" name="Text Placeholder 2"/>
          <p:cNvSpPr txBox="1">
            <a:spLocks/>
          </p:cNvSpPr>
          <p:nvPr/>
        </p:nvSpPr>
        <p:spPr bwMode="auto">
          <a:xfrm>
            <a:off x="6778846" y="2419883"/>
            <a:ext cx="690869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</a:t>
            </a:r>
            <a:r>
              <a:rPr lang="en-US" sz="2800" u="sng" dirty="0" smtClean="0">
                <a:solidFill>
                  <a:schemeClr val="accent3"/>
                </a:solidFill>
                <a:latin typeface="Orly's Font 2" pitchFamily="66" charset="0"/>
              </a:rPr>
              <a:t>8</a:t>
            </a:r>
            <a:endParaRPr lang="en-US" sz="2800" u="sng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9" name="Cloud Callout 38"/>
          <p:cNvSpPr/>
          <p:nvPr/>
        </p:nvSpPr>
        <p:spPr>
          <a:xfrm>
            <a:off x="1372286" y="1241788"/>
            <a:ext cx="2987998" cy="1220724"/>
          </a:xfrm>
          <a:prstGeom prst="cloudCallout">
            <a:avLst>
              <a:gd name="adj1" fmla="val -15999"/>
              <a:gd name="adj2" fmla="val 83442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625713" y="1390833"/>
            <a:ext cx="24946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When I subtract  14 - 6, I can count down from 14.</a:t>
            </a:r>
          </a:p>
        </p:txBody>
      </p:sp>
      <p:sp>
        <p:nvSpPr>
          <p:cNvPr id="44" name="Rectangle 43"/>
          <p:cNvSpPr/>
          <p:nvPr/>
        </p:nvSpPr>
        <p:spPr>
          <a:xfrm>
            <a:off x="2806658" y="2520225"/>
            <a:ext cx="291852" cy="314391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795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16" grpId="0" animBg="1"/>
      <p:bldP spid="17" grpId="0" animBg="1"/>
      <p:bldP spid="18" grpId="0"/>
      <p:bldP spid="24" grpId="0" animBg="1"/>
      <p:bldP spid="26" grpId="0" animBg="1"/>
      <p:bldP spid="47" grpId="0" animBg="1"/>
      <p:bldP spid="48" grpId="0" animBg="1"/>
      <p:bldP spid="49" grpId="0" animBg="1"/>
      <p:bldP spid="55" grpId="0" animBg="1"/>
      <p:bldP spid="56" grpId="0"/>
      <p:bldP spid="57" grpId="0"/>
      <p:bldP spid="58" grpId="0"/>
      <p:bldP spid="59" grpId="0"/>
      <p:bldP spid="60" grpId="0"/>
      <p:bldP spid="61" grpId="0"/>
      <p:bldP spid="63" grpId="0"/>
      <p:bldP spid="52" grpId="0" animBg="1"/>
      <p:bldP spid="66" grpId="0" animBg="1"/>
      <p:bldP spid="39" grpId="0" animBg="1"/>
      <p:bldP spid="40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8836</TotalTime>
  <Words>321</Words>
  <Application>Microsoft Office PowerPoint</Application>
  <PresentationFormat>On-screen Show (16:9)</PresentationFormat>
  <Paragraphs>80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Courier New</vt:lpstr>
      <vt:lpstr>Wingdings</vt:lpstr>
      <vt:lpstr>Calibri</vt:lpstr>
      <vt:lpstr>Verdana</vt:lpstr>
      <vt:lpstr>Orly's Font 2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313</cp:revision>
  <dcterms:created xsi:type="dcterms:W3CDTF">2011-06-12T17:04:43Z</dcterms:created>
  <dcterms:modified xsi:type="dcterms:W3CDTF">2015-06-07T12:10:30Z</dcterms:modified>
</cp:coreProperties>
</file>